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D288-572B-4178-AC44-8461FB8D0540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0818-AB1F-4619-B5A4-FCB757A2D3E3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D288-572B-4178-AC44-8461FB8D0540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0818-AB1F-4619-B5A4-FCB757A2D3E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D288-572B-4178-AC44-8461FB8D0540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0818-AB1F-4619-B5A4-FCB757A2D3E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D288-572B-4178-AC44-8461FB8D0540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0818-AB1F-4619-B5A4-FCB757A2D3E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D288-572B-4178-AC44-8461FB8D0540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0818-AB1F-4619-B5A4-FCB757A2D3E3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D288-572B-4178-AC44-8461FB8D0540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0818-AB1F-4619-B5A4-FCB757A2D3E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D288-572B-4178-AC44-8461FB8D0540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0818-AB1F-4619-B5A4-FCB757A2D3E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D288-572B-4178-AC44-8461FB8D0540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0818-AB1F-4619-B5A4-FCB757A2D3E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D288-572B-4178-AC44-8461FB8D0540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0818-AB1F-4619-B5A4-FCB757A2D3E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D288-572B-4178-AC44-8461FB8D0540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0818-AB1F-4619-B5A4-FCB757A2D3E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D288-572B-4178-AC44-8461FB8D0540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2FB0818-AB1F-4619-B5A4-FCB757A2D3E3}" type="slidenum">
              <a:rPr lang="it-IT" smtClean="0"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F8D288-572B-4178-AC44-8461FB8D0540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FB0818-AB1F-4619-B5A4-FCB757A2D3E3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200" dirty="0" smtClean="0">
                <a:latin typeface="Acklin" pitchFamily="2" charset="0"/>
              </a:rPr>
              <a:t>LETTERA NUMERO 4</a:t>
            </a:r>
            <a:endParaRPr lang="it-IT" sz="3200" dirty="0">
              <a:latin typeface="Acklin" pitchFamily="2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91637" y="1268760"/>
            <a:ext cx="82809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Paolo, servo e collaboratore di Cristo, mi rivolgo a voi, membri della collaborazione  pastorale di San Prospero, pace a voi.</a:t>
            </a:r>
          </a:p>
          <a:p>
            <a:r>
              <a:rPr lang="it-IT" sz="2400" dirty="0" smtClean="0"/>
              <a:t>Ricordate che siamo un solo corpo in Cristo, e ciascuno per la sua parte siamo membra gli uni degli altri . Ognuno svolga il proprio ministero secondo ciò che detta la fede, con semplicità, diligenza, misericordia e con gioia.</a:t>
            </a:r>
          </a:p>
          <a:p>
            <a:r>
              <a:rPr lang="it-IT" sz="2400" dirty="0" smtClean="0"/>
              <a:t>Nella situazione in cui vi trovate vi esorto a non angustiarvi per nulla, ma in ogni circostanza fate presenti a Dio  le vostre richieste con preghiere, suppliche e ringraziamenti.</a:t>
            </a:r>
          </a:p>
          <a:p>
            <a:r>
              <a:rPr lang="it-IT" sz="2400" dirty="0" smtClean="0"/>
              <a:t>Siate anzitutto </a:t>
            </a:r>
            <a:r>
              <a:rPr lang="it-IT" sz="2400" dirty="0" err="1" smtClean="0"/>
              <a:t>esmepio</a:t>
            </a:r>
            <a:r>
              <a:rPr lang="it-IT" sz="2400" dirty="0" smtClean="0"/>
              <a:t> per i fratelli e la famiglia ed accoglietevi gli uni gli altri come Cristo ha accolto voi.</a:t>
            </a:r>
          </a:p>
          <a:p>
            <a:r>
              <a:rPr lang="it-IT" sz="2400" dirty="0" smtClean="0"/>
              <a:t>Spero vivamente che possiate trovare il dialogo e la comunione tra voi 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0818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200" dirty="0" smtClean="0">
                <a:latin typeface="Acklin" pitchFamily="2" charset="0"/>
              </a:rPr>
              <a:t>LETTERA NUMERO 4</a:t>
            </a:r>
            <a:endParaRPr lang="it-IT" sz="3200" dirty="0">
              <a:latin typeface="Acklin" pitchFamily="2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683568" y="751344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Paolo, apostolo umile e collaboratore in Cristo, al consiglio della Collaborazione che è in San Prospero, pace e speranza a voi.</a:t>
            </a:r>
          </a:p>
          <a:p>
            <a:r>
              <a:rPr lang="it-IT" sz="2400" dirty="0"/>
              <a:t>Ricordate che in Cristo siete chiamati ad avere gli stessi sentimenti gli uni verso gli altri, a stimarvi a vicenda, a non giudicare ed a riconoscere i ministeri propri di ciascuno.</a:t>
            </a:r>
          </a:p>
          <a:p>
            <a:r>
              <a:rPr lang="it-IT" sz="2400" dirty="0"/>
              <a:t>Vi esorto pertanto a cercare il dialogo e la comprensione reciproca, a rivolgere i vostri pensieri alle cose buone e giuste della vostra comunità, custodendo la fiducia reciproca e la speranza.</a:t>
            </a:r>
          </a:p>
          <a:p>
            <a:r>
              <a:rPr lang="it-IT" sz="2400" dirty="0"/>
              <a:t>Spero vivamente che stiate lieti in Cristo senza angustiarvi di nulla e rivolgendovi  a Dio in ogni circostanza con le vostre richieste, suppliche, preghiere e ringraziamenti perché la pace di Dio che supera ogni intelligenza custodisca i vostri cuori e le vostre menti in Cristo.</a:t>
            </a:r>
          </a:p>
        </p:txBody>
      </p:sp>
    </p:spTree>
    <p:extLst>
      <p:ext uri="{BB962C8B-B14F-4D97-AF65-F5344CB8AC3E}">
        <p14:creationId xmlns:p14="http://schemas.microsoft.com/office/powerpoint/2010/main" val="30628467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Copertina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154</TotalTime>
  <Words>282</Words>
  <Application>Microsoft Office PowerPoint</Application>
  <PresentationFormat>Presentazione su schermo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Equinozio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don Marco</dc:creator>
  <cp:lastModifiedBy>don Marco</cp:lastModifiedBy>
  <cp:revision>3</cp:revision>
  <dcterms:created xsi:type="dcterms:W3CDTF">2013-09-14T10:04:41Z</dcterms:created>
  <dcterms:modified xsi:type="dcterms:W3CDTF">2013-09-14T12:38:46Z</dcterms:modified>
</cp:coreProperties>
</file>