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3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7038C-25B8-4410-B1AB-91A043103000}" type="datetimeFigureOut">
              <a:rPr lang="it-IT" smtClean="0"/>
              <a:t>14/09/2013</a:t>
            </a:fld>
            <a:endParaRPr lang="it-IT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7F3F-99E1-46FA-ACF3-D89116CE779C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7038C-25B8-4410-B1AB-91A043103000}" type="datetimeFigureOut">
              <a:rPr lang="it-IT" smtClean="0"/>
              <a:t>14/09/2013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7F3F-99E1-46FA-ACF3-D89116CE779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7038C-25B8-4410-B1AB-91A043103000}" type="datetimeFigureOut">
              <a:rPr lang="it-IT" smtClean="0"/>
              <a:t>14/09/2013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7F3F-99E1-46FA-ACF3-D89116CE779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7038C-25B8-4410-B1AB-91A043103000}" type="datetimeFigureOut">
              <a:rPr lang="it-IT" smtClean="0"/>
              <a:t>14/09/2013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7F3F-99E1-46FA-ACF3-D89116CE779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7038C-25B8-4410-B1AB-91A043103000}" type="datetimeFigureOut">
              <a:rPr lang="it-IT" smtClean="0"/>
              <a:t>14/09/2013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7F3F-99E1-46FA-ACF3-D89116CE779C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7038C-25B8-4410-B1AB-91A043103000}" type="datetimeFigureOut">
              <a:rPr lang="it-IT" smtClean="0"/>
              <a:t>14/09/2013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7F3F-99E1-46FA-ACF3-D89116CE779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7038C-25B8-4410-B1AB-91A043103000}" type="datetimeFigureOut">
              <a:rPr lang="it-IT" smtClean="0"/>
              <a:t>14/09/2013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7F3F-99E1-46FA-ACF3-D89116CE779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7038C-25B8-4410-B1AB-91A043103000}" type="datetimeFigureOut">
              <a:rPr lang="it-IT" smtClean="0"/>
              <a:t>14/09/2013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7F3F-99E1-46FA-ACF3-D89116CE779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7038C-25B8-4410-B1AB-91A043103000}" type="datetimeFigureOut">
              <a:rPr lang="it-IT" smtClean="0"/>
              <a:t>14/09/2013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7F3F-99E1-46FA-ACF3-D89116CE779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7038C-25B8-4410-B1AB-91A043103000}" type="datetimeFigureOut">
              <a:rPr lang="it-IT" smtClean="0"/>
              <a:t>14/09/2013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17F3F-99E1-46FA-ACF3-D89116CE779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7038C-25B8-4410-B1AB-91A043103000}" type="datetimeFigureOut">
              <a:rPr lang="it-IT" smtClean="0"/>
              <a:t>14/09/2013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CD17F3F-99E1-46FA-ACF3-D89116CE779C}" type="slidenum">
              <a:rPr lang="it-IT" smtClean="0"/>
              <a:t>‹N›</a:t>
            </a:fld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867038C-25B8-4410-B1AB-91A043103000}" type="datetimeFigureOut">
              <a:rPr lang="it-IT" smtClean="0"/>
              <a:t>14/09/2013</a:t>
            </a:fld>
            <a:endParaRPr lang="it-IT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CD17F3F-99E1-46FA-ACF3-D89116CE779C}" type="slidenum">
              <a:rPr lang="it-IT" smtClean="0"/>
              <a:t>‹N›</a:t>
            </a:fld>
            <a:endParaRPr lang="it-IT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23528" y="188640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3200" dirty="0" smtClean="0">
                <a:latin typeface="Acklin" pitchFamily="2" charset="0"/>
              </a:rPr>
              <a:t>LETTERA NUMERO 3</a:t>
            </a:r>
            <a:endParaRPr lang="it-IT" sz="3200" dirty="0">
              <a:latin typeface="Acklin" pitchFamily="2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655238" y="1196752"/>
            <a:ext cx="80648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/>
              <a:t>Paolo, collaboratore di Cristo e vostro compagno  di viaggio nel servizio educativo.</a:t>
            </a:r>
          </a:p>
          <a:p>
            <a:r>
              <a:rPr lang="it-IT" sz="2000" dirty="0"/>
              <a:t>A voi, carissimi giovani educatori che vivete la fatica della testimonianza, un sincero ringraziamento per il vostro impegno. </a:t>
            </a:r>
          </a:p>
          <a:p>
            <a:r>
              <a:rPr lang="it-IT" sz="2000" dirty="0"/>
              <a:t>Ricordate che il compito dell’educatore non è mai stato facile, le nuove generazioni chiedono di essere ascoltate, comprese e cercano dei riferimenti credibili anche negli aspetti più intimi, delicati e conflittuali. Anche i genitori hanno bisogno di sentirsi coinvolti, compresi e accompagnati.</a:t>
            </a:r>
          </a:p>
          <a:p>
            <a:r>
              <a:rPr lang="it-IT" sz="2000" dirty="0"/>
              <a:t>Nella situazione in cui vi trovate vi esorto a rimanere fedeli  all’impegno con gioia, non stancatevi di seminare perché altri potranno raccogliere i frutti.</a:t>
            </a:r>
          </a:p>
          <a:p>
            <a:r>
              <a:rPr lang="it-IT" sz="2000" dirty="0"/>
              <a:t>Aiutate i ragazzi a scoprire i dono che portano.</a:t>
            </a:r>
          </a:p>
          <a:p>
            <a:r>
              <a:rPr lang="it-IT" sz="2000" dirty="0"/>
              <a:t>Spero vivamente che non perdiate la fiducia. Lavorate con gioia, sostenetevi con la preghiera e ringraziate Dio per ciò che avete.</a:t>
            </a:r>
          </a:p>
          <a:p>
            <a:r>
              <a:rPr lang="it-IT" sz="2000" dirty="0"/>
              <a:t>Vostro Paolo</a:t>
            </a:r>
          </a:p>
        </p:txBody>
      </p:sp>
    </p:spTree>
    <p:extLst>
      <p:ext uri="{BB962C8B-B14F-4D97-AF65-F5344CB8AC3E}">
        <p14:creationId xmlns:p14="http://schemas.microsoft.com/office/powerpoint/2010/main" val="4283122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23528" y="188640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3200" dirty="0" smtClean="0">
                <a:latin typeface="Acklin" pitchFamily="2" charset="0"/>
              </a:rPr>
              <a:t>LETTERA NUMERO 3</a:t>
            </a:r>
            <a:endParaRPr lang="it-IT" sz="3200" dirty="0">
              <a:latin typeface="Acklin" pitchFamily="2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539552" y="1052736"/>
            <a:ext cx="8208912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/>
              <a:t>Paolo, collaboratore della gioia dei giovani, vengo a voi amati educatori nel Signore e vi ringrazio della fiducia riposta in me.</a:t>
            </a:r>
          </a:p>
          <a:p>
            <a:r>
              <a:rPr lang="it-IT" sz="2000" dirty="0"/>
              <a:t>Ricordate che , il Signore è sempre vicino a voi e vi sostiene in ogni difficoltà; rivolgetevi a Lui con fiducia, perseveranza e gioia. La vostra richiesta non verrà mai meno perché egli che è Padre vi custodisce e vi conosce come figli.</a:t>
            </a:r>
          </a:p>
          <a:p>
            <a:r>
              <a:rPr lang="it-IT" sz="2000" dirty="0"/>
              <a:t>Nella situazione in cui vi trovate vi esorto a non scoraggiarvi mai. Non abbandonate il cammino intrapreso. Siete sulla buona strada!</a:t>
            </a:r>
          </a:p>
          <a:p>
            <a:r>
              <a:rPr lang="it-IT" sz="2000" dirty="0"/>
              <a:t>Abbiate il coraggio di affrontare le difficoltà con serenità. Parlate ai cuori dei giovani a voi affidati senza timori, consapevoli che essi hanno bisogno di conoscere e parlare sinceramente di tutto ciò che riguarda la vera formazione per la vita. </a:t>
            </a:r>
          </a:p>
          <a:p>
            <a:r>
              <a:rPr lang="it-IT" sz="2000" dirty="0"/>
              <a:t>Spero vivamente che, la vostra gioia ed entusiasmo, cari giovani, rimanga in voi e possiate contagiare quanti altri incontrerete sul vostro cammino.</a:t>
            </a:r>
          </a:p>
          <a:p>
            <a:r>
              <a:rPr lang="it-IT" sz="2000" dirty="0"/>
              <a:t>Vi auguro di realizzare pienamente, con l’aiuto del Signore, tutti i vostri propositi e desideri.</a:t>
            </a:r>
          </a:p>
          <a:p>
            <a:r>
              <a:rPr lang="it-IT" sz="2000" dirty="0"/>
              <a:t>Vi abbraccio fraternamente, benedicendovi nel Signore.</a:t>
            </a:r>
          </a:p>
        </p:txBody>
      </p:sp>
    </p:spTree>
    <p:extLst>
      <p:ext uri="{BB962C8B-B14F-4D97-AF65-F5344CB8AC3E}">
        <p14:creationId xmlns:p14="http://schemas.microsoft.com/office/powerpoint/2010/main" val="27634381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Galassi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155</TotalTime>
  <Words>341</Words>
  <Application>Microsoft Office PowerPoint</Application>
  <PresentationFormat>Presentazione su schermo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Equinozio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don Marco</dc:creator>
  <cp:lastModifiedBy>don Marco</cp:lastModifiedBy>
  <cp:revision>2</cp:revision>
  <dcterms:created xsi:type="dcterms:W3CDTF">2013-09-14T10:03:50Z</dcterms:created>
  <dcterms:modified xsi:type="dcterms:W3CDTF">2013-09-14T12:38:58Z</dcterms:modified>
</cp:coreProperties>
</file>