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06F13B-0C21-475F-BBD4-D2E59A3FA66A}" type="datetimeFigureOut">
              <a:rPr lang="it-IT" smtClean="0"/>
              <a:t>14/09/2013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99399C-FCE0-46FA-8D3A-A967CAC36836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2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95536" y="1268760"/>
            <a:ext cx="828092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Cari fratelli operatori della liturgia, vi benedico e vi ringrazio del servizio che svolgete all’interno della vostra comunità. </a:t>
            </a:r>
          </a:p>
          <a:p>
            <a:r>
              <a:rPr lang="it-IT" sz="2000" dirty="0" smtClean="0"/>
              <a:t>Ricordate che una fede salda nel Signore aiuta a superare qualsiasi difficoltà e la condivisione delle vostre fatiche è già un punto di partenza. In ogni circostanza non angustiatevi per nulla e fate presente a Dio le vostre richieste, con preghiere, suppliche e ringraziamenti. È la pace di dio che supera ogni intelligenza.</a:t>
            </a:r>
          </a:p>
          <a:p>
            <a:r>
              <a:rPr lang="it-IT" sz="2000" dirty="0" smtClean="0"/>
              <a:t>Nella situazione in cui vi trovate, vi esorto a cercare sempre il bene, a svolgere il vostro ministero senza criticare o giudicare il lavoro degli altri.</a:t>
            </a:r>
          </a:p>
          <a:p>
            <a:r>
              <a:rPr lang="it-IT" sz="2000" dirty="0" smtClean="0"/>
              <a:t>Ricordate bene e ponete sempre al primo posto l’obiettivo del vostro servizio, accogliendo con gioia il dono dei ministri che vi sono stati affidati, collaborando con loro e aiutandoli.</a:t>
            </a:r>
          </a:p>
          <a:p>
            <a:r>
              <a:rPr lang="it-IT" sz="2000" dirty="0" smtClean="0"/>
              <a:t>Spero vivamente che sentiate intimamente vostra questa esortazione sostenendovi a vicenda nella preghiera e il vostro servizio dia lode a dio e la  vostra testimonianza aiuti anche la comunità a riconoscere il Signore come salvatore della propria vita.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0816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2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1052736"/>
            <a:ext cx="842493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Paolo, strumento di Cristo Gesù, ai fratelli del gruppo liturgico. Ringrazio continuamente Dio per l’impegno che ci mettete nel servizio che svolgete a favore di tutta la comunità.</a:t>
            </a:r>
          </a:p>
          <a:p>
            <a:r>
              <a:rPr lang="it-IT" sz="2000" dirty="0" smtClean="0"/>
              <a:t>Ricordo che il centro del nostro celebrare è Cristo e il suo amore. Ricordate che chi fa un servizio non lo fa per se stesso ma per arricchire il corpo di Cristo  che è la Chiesa.</a:t>
            </a:r>
          </a:p>
          <a:p>
            <a:r>
              <a:rPr lang="it-IT" sz="2000" dirty="0" smtClean="0"/>
              <a:t>Nella situazione in cui vi trovate vi esorto a fare attenzione agli «appalti»  nelle celebrazioni : il rischio è che la carità e il celebrare siano solo di qualcuno… mentre è compito di tutti. Il servizio serve a stimolare.</a:t>
            </a:r>
          </a:p>
          <a:p>
            <a:r>
              <a:rPr lang="it-IT" sz="2000" dirty="0" smtClean="0"/>
              <a:t>Ciascuno di voi cerchi di piacere al prossimo, dimentico di se stesso, facendo attenzione alle gelosie e alle critiche.</a:t>
            </a:r>
          </a:p>
          <a:p>
            <a:r>
              <a:rPr lang="it-IT" sz="2000" dirty="0" smtClean="0"/>
              <a:t>Valorizzate poi le vocazioni e i carismi di tutti perché ciascuno trovi il suo posto nella comunità.</a:t>
            </a:r>
          </a:p>
          <a:p>
            <a:r>
              <a:rPr lang="it-IT" sz="2000" dirty="0" smtClean="0"/>
              <a:t>Accoglietevi gli uni gli altri facendo diventare l’accoglienza un punto imprescindibile tra di voi e con tutti. </a:t>
            </a:r>
          </a:p>
          <a:p>
            <a:r>
              <a:rPr lang="it-IT" sz="2000" dirty="0" smtClean="0"/>
              <a:t>Spero vivamente che il mistero che celebrate vi dia gioia e la gioia diventi lo stile di ogni giorno nella vostra vita.</a:t>
            </a:r>
          </a:p>
          <a:p>
            <a:r>
              <a:rPr lang="it-IT" sz="2000" dirty="0" smtClean="0"/>
              <a:t>Restate lieti nel Signore.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56952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 smtClean="0">
                <a:latin typeface="Acklin" pitchFamily="2" charset="0"/>
              </a:rPr>
              <a:t>LETTERA NUMERO 2</a:t>
            </a:r>
            <a:endParaRPr lang="it-IT" sz="3200" dirty="0">
              <a:latin typeface="Acklin" pitchFamily="2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1141895"/>
            <a:ext cx="8424936" cy="478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GRUPPO 6</a:t>
            </a:r>
          </a:p>
          <a:p>
            <a:endParaRPr lang="it-IT" sz="1600" dirty="0"/>
          </a:p>
          <a:p>
            <a:pPr algn="just">
              <a:spcBef>
                <a:spcPts val="600"/>
              </a:spcBef>
            </a:pPr>
            <a:r>
              <a:rPr lang="it-IT" dirty="0" smtClean="0"/>
              <a:t>Carissimi membri della parrocchia di S. Maria Nova, che avete a cuore l’animazione dell’incontro della comunità con Cristo, io Paolo, apostolo di Cristo, vi ringrazio per il servizio che svolgete all’interno della comunità.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Ricordate che come Cristo mi ha parlato direttamente aprendomi gli occhi alla conversione, così Cristo parla a voi nella liturgia eucaristica.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Tenete presente che siete voi, popolo di Dio, a celebrare il mistero di Cristo.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Nella situazione in cui vi trovate vi esorto a non demoralizzarvi ma siate sempre lieti nel Signore e perseveranti nella preghiera.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Vi esorto quindi a fare comunione essendo membra dell’unico corpo di Cristo, ciascuno per la sua parte, con le grazie ricevute.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Spero vivamente che continuiate nel servizio gratuito, che vi è stato affidato.</a:t>
            </a:r>
          </a:p>
          <a:p>
            <a:pPr algn="just">
              <a:spcBef>
                <a:spcPts val="600"/>
              </a:spcBef>
            </a:pPr>
            <a:r>
              <a:rPr lang="it-IT" dirty="0" smtClean="0"/>
              <a:t>Non vi angustiate per niente ma in ogni circostanza fate presente a Dio le vostre richieste con preghiere, suppliche e ringraziamenti.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031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551</Words>
  <Application>Microsoft Office PowerPoint</Application>
  <PresentationFormat>Presentazione su schermo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Equinozio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don Marco</dc:creator>
  <cp:lastModifiedBy>don Marco</cp:lastModifiedBy>
  <cp:revision>7</cp:revision>
  <dcterms:created xsi:type="dcterms:W3CDTF">2013-09-14T10:02:33Z</dcterms:created>
  <dcterms:modified xsi:type="dcterms:W3CDTF">2013-09-14T12:39:15Z</dcterms:modified>
</cp:coreProperties>
</file>