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4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LETTERA N. 1  OPERATORI DELLA CATECHESI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05264-2B97-48F4-9A52-E77B4FD2F1A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67B2B-5AB9-4457-8F0B-4099C517B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22118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LETTERA N. 1  OPERATORI DELLA CATECHESI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F8DDA-25D1-40C7-8AA9-3E7938CAB59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8BADE-3B09-487F-B184-4B92F23D6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181041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LETTERA N. 1  OPERATORI DELLA CATECHESI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40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LETTERA N. 1  OPERATORI DELLA CATECHESI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40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LETTERA N. 1  OPERATORI DELLA CATECHESI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40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D9A1FC-B348-46ED-AD9A-8CB2257FF372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BD7CC1-1E65-4C7D-9CA5-92C264FFCC6F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1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1340768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Paolo chiamato ad essere apostolo dell’amore di Cristo, come voi figlio amato del Signore, agli operatori di catechesi  della collaborazione Pastorale di ZB SA  e SC grazie a voi e pace da parte dai Dio nostro Padre.</a:t>
            </a:r>
          </a:p>
          <a:p>
            <a:r>
              <a:rPr lang="it-IT" dirty="0" smtClean="0"/>
              <a:t>Ricordate che il disorientamento che state vivendo è proprio di ogni momento di cambiamento ed è vissuto da molte altre comunità. Ma voi sapete che è la Parola di Dio  che ci permette l’incontro con Gesù e con i fratelli e noi siamo strumenti nelle mani del Signore, unico salvatore del mondo , chiamati da Lui a collaborare alla trasmissione della fede a tutte le generazioni.</a:t>
            </a:r>
          </a:p>
          <a:p>
            <a:r>
              <a:rPr lang="it-IT" dirty="0" smtClean="0"/>
              <a:t>È Lui che opera efficacemente in noi, giovani e adulti, bambini e vecchi, uomini e donne per guidarci al Regno di Dio.</a:t>
            </a:r>
          </a:p>
          <a:p>
            <a:r>
              <a:rPr lang="it-IT" dirty="0" smtClean="0"/>
              <a:t>Nella situazione in cui vi trovate vi esorto a non scoraggiarvi se non vedete i risultati del vostro lavoro, se non riuscite a capire questo tempo di transizione, se vi sentite inadeguati e senza strumenti. Aprite le strade nuove della fiducia, dell’ascolto e della vicinanza a Dio e ai fratelli. Pregate lo Spirito che vi aiuti a cogliere il bene che è </a:t>
            </a:r>
            <a:r>
              <a:rPr lang="it-IT" dirty="0" err="1" smtClean="0"/>
              <a:t>iin</a:t>
            </a:r>
            <a:r>
              <a:rPr lang="it-IT" dirty="0" smtClean="0"/>
              <a:t> ognuno e coltivate la speranza che la storia va verso il Regno di Dio. </a:t>
            </a:r>
            <a:endParaRPr lang="it-IT" dirty="0"/>
          </a:p>
          <a:p>
            <a:r>
              <a:rPr lang="it-IT" dirty="0" smtClean="0"/>
              <a:t>Spero vivamente che lo Spirito del Signore vi conceda la grazia di diventare strumenti di una comunità che sa accogliersi e accogliere, che sa pregare insieme, che sa farsi carico delle fatiche di tutti.</a:t>
            </a:r>
          </a:p>
          <a:p>
            <a:r>
              <a:rPr lang="it-IT" dirty="0" smtClean="0"/>
              <a:t>Il Signore della gioia sia sempre con voi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987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1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1052736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Io Paolo, collaboratore di Dio e della gioia, per grazia di Dio a voi cristiani impegnati nella catechesi uniti, nella fede.</a:t>
            </a:r>
          </a:p>
          <a:p>
            <a:r>
              <a:rPr lang="it-IT" sz="2400" dirty="0"/>
              <a:t>Ricordate che Cristo è morto e risorto per tutti noi. Il suo amore e la sua pazienza hanno cambiato il cuore dell’uomo. </a:t>
            </a:r>
          </a:p>
          <a:p>
            <a:r>
              <a:rPr lang="it-IT" sz="2400" dirty="0"/>
              <a:t>Nella situazione in cui vi trovate vi esorto quindi a nutrirvi della Parola di Dio e ad annunciarla per edificare la vostra comunità. </a:t>
            </a:r>
          </a:p>
          <a:p>
            <a:r>
              <a:rPr lang="it-IT" sz="2400" dirty="0"/>
              <a:t>Siate quindi aperti al dialogo, al confronto, alla relazione tra di voi, con i genitori, con i sacerdoti e con tutte le altre realtà educative. Stimatevi a  vicenda ricordandovi che siete membra di uno stesso corpo, rifuggite da ogni ipocrisia e operate con affetto fraterno. </a:t>
            </a:r>
          </a:p>
          <a:p>
            <a:r>
              <a:rPr lang="it-IT" sz="2400" dirty="0"/>
              <a:t>Spero vivamente che quanto detto possa riscaldarvi il cuore e possa aiutarvi ad avere gli stessi sentimenti di Cristo e non abbiate paura ma siate fiduciosi. </a:t>
            </a:r>
          </a:p>
        </p:txBody>
      </p:sp>
    </p:spTree>
    <p:extLst>
      <p:ext uri="{BB962C8B-B14F-4D97-AF65-F5344CB8AC3E}">
        <p14:creationId xmlns:p14="http://schemas.microsoft.com/office/powerpoint/2010/main" val="353966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smtClean="0">
                <a:latin typeface="Acklin" pitchFamily="2" charset="0"/>
              </a:rPr>
              <a:t>LETTERA </a:t>
            </a:r>
            <a:r>
              <a:rPr lang="it-IT" sz="3200" dirty="0" smtClean="0">
                <a:latin typeface="Acklin" pitchFamily="2" charset="0"/>
              </a:rPr>
              <a:t>NUMERO 1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580901"/>
            <a:ext cx="8424936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900" dirty="0" smtClean="0"/>
              <a:t>LETTERA DELL’APOSTOLO PAOLO  ALLE  CATECHISTE DELLA COMUNITA’ DI S. CANIO IN CALITRI</a:t>
            </a:r>
          </a:p>
          <a:p>
            <a:endParaRPr lang="it-IT" sz="1900" dirty="0"/>
          </a:p>
          <a:p>
            <a:r>
              <a:rPr lang="it-IT" sz="1900" dirty="0" smtClean="0"/>
              <a:t>Carissime,</a:t>
            </a:r>
          </a:p>
          <a:p>
            <a:r>
              <a:rPr lang="it-IT" sz="1900" dirty="0"/>
              <a:t>r</a:t>
            </a:r>
            <a:r>
              <a:rPr lang="it-IT" sz="1900" dirty="0" smtClean="0"/>
              <a:t>ingrazio Dio  per voi catechiste per l’impegno  e la dedizione  che mettete  in questo servizio a voi affidato.</a:t>
            </a:r>
          </a:p>
          <a:p>
            <a:r>
              <a:rPr lang="it-IT" sz="1900" dirty="0" smtClean="0"/>
              <a:t>Colgo il vostro malumore nel non riuscire a trasmettere la gioia dell’amore di Gesù.</a:t>
            </a:r>
          </a:p>
          <a:p>
            <a:r>
              <a:rPr lang="it-IT" sz="1900" dirty="0" smtClean="0"/>
              <a:t>Ricordate che quanto state vivendo è conseguenza dell’individualismo diffuso nella società a causa della superficialità e delle distrazioni che il mondo propone.</a:t>
            </a:r>
          </a:p>
          <a:p>
            <a:r>
              <a:rPr lang="it-IT" sz="1900" dirty="0" smtClean="0"/>
              <a:t>Vi ricordo che il cambiamento deve partire da voi stessi, mettendo  la testimonianza di Cristo al primo posto .</a:t>
            </a:r>
          </a:p>
          <a:p>
            <a:r>
              <a:rPr lang="it-IT" sz="1900" dirty="0" smtClean="0"/>
              <a:t>Nella  situazione in cui vi trovate vi esorto ad essere umili,  a stimarvi a vicenda,  alla collaborazione, all’incontro, a edificare buone relazioni di comunione.</a:t>
            </a:r>
          </a:p>
          <a:p>
            <a:r>
              <a:rPr lang="it-IT" sz="1900" dirty="0" smtClean="0"/>
              <a:t>Amate i vostri ragazzi e le loro famiglie e affidatevi allo Spirito Santo nella preghiera, nella lettura , nel confronto sulla Parola di Dio  e  all’Eucarestia per diventare collaboratori di Dio.</a:t>
            </a:r>
          </a:p>
          <a:p>
            <a:r>
              <a:rPr lang="it-IT" sz="1900" dirty="0" smtClean="0"/>
              <a:t>Spero vivamente che vi lasciate custodire dallo Spirito Santo  perché alimenti il vostro Ministero di catechesi rendendo visibile la Chiesa come comunità d’amore con Dio e con gli uomini.</a:t>
            </a:r>
            <a:endParaRPr lang="it-IT" sz="1900" dirty="0"/>
          </a:p>
        </p:txBody>
      </p:sp>
    </p:spTree>
    <p:extLst>
      <p:ext uri="{BB962C8B-B14F-4D97-AF65-F5344CB8AC3E}">
        <p14:creationId xmlns:p14="http://schemas.microsoft.com/office/powerpoint/2010/main" val="3840114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630</Words>
  <Application>Microsoft Office PowerPoint</Application>
  <PresentationFormat>Presentazione su schermo (4:3)</PresentationFormat>
  <Paragraphs>27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Equinozio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don Marco</dc:creator>
  <cp:lastModifiedBy>don Marco</cp:lastModifiedBy>
  <cp:revision>3</cp:revision>
  <dcterms:created xsi:type="dcterms:W3CDTF">2013-09-14T09:58:44Z</dcterms:created>
  <dcterms:modified xsi:type="dcterms:W3CDTF">2013-09-14T12:39:30Z</dcterms:modified>
</cp:coreProperties>
</file>